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sldIdLst>
    <p:sldId id="276" r:id="rId4"/>
    <p:sldId id="272" r:id="rId5"/>
    <p:sldId id="257" r:id="rId6"/>
    <p:sldId id="258" r:id="rId7"/>
    <p:sldId id="259" r:id="rId8"/>
    <p:sldId id="273" r:id="rId9"/>
    <p:sldId id="260" r:id="rId10"/>
    <p:sldId id="261" r:id="rId11"/>
    <p:sldId id="274" r:id="rId12"/>
    <p:sldId id="263" r:id="rId13"/>
    <p:sldId id="264" r:id="rId14"/>
    <p:sldId id="265" r:id="rId15"/>
    <p:sldId id="266" r:id="rId16"/>
    <p:sldId id="267" r:id="rId17"/>
    <p:sldId id="268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6120-466F-403E-8F9C-DF819C0FF8B9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92B91-9F52-48DC-B8D5-64DA6E9DF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481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6120-466F-403E-8F9C-DF819C0FF8B9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92B91-9F52-48DC-B8D5-64DA6E9DF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861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6120-466F-403E-8F9C-DF819C0FF8B9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92B91-9F52-48DC-B8D5-64DA6E9DF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06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B5E18-7594-4D58-8CE6-F2705E16606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DB23-56CC-4311-A007-BCC7FAEAFC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083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54CB-4D30-4FB7-BCF3-C1A058A252A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DB23-56CC-4311-A007-BCC7FAEAFC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993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51163-D459-4936-BA0C-973A00A8FF0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DB23-56CC-4311-A007-BCC7FAEAFC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595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F1D49-E05F-4B56-802D-A7BD041A86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DB23-56CC-4311-A007-BCC7FAEAFC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2373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69DC4-E15B-45A7-A65E-F6605EC33DA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DB23-56CC-4311-A007-BCC7FAEAFC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5191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8ED0-52A2-4228-A167-C68CD07D73F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DB23-56CC-4311-A007-BCC7FAEAFC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5767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9CEF7-AC9B-4CFA-8F6D-29E125619D4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DB23-56CC-4311-A007-BCC7FAEAFC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5212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22B5-359D-4F4A-BEAE-7D8CE0A2C47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DB23-56CC-4311-A007-BCC7FAEAFC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781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6120-466F-403E-8F9C-DF819C0FF8B9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92B91-9F52-48DC-B8D5-64DA6E9DF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731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71BEA-5190-41A9-84A7-131C16B2446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DB23-56CC-4311-A007-BCC7FAEAFC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5667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7D91-3AB6-4989-AE0E-4B29AA47523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DB23-56CC-4311-A007-BCC7FAEAFC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393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B492-9E20-4AE3-836D-A5327DF54AD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DB23-56CC-4311-A007-BCC7FAEAFC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5737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D060-3C22-4618-A9D7-18416B58538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DB23-56CC-4311-A007-BCC7FAEAFC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5863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02585-1599-458B-8671-BAED0753FEE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1D931-FC41-44FE-A741-E995D5D654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995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2D792-0067-4786-95EB-5D23D3D6BB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1D931-FC41-44FE-A741-E995D5D654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7564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E6FA-873D-405C-858A-65ACBE9EFF6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1D931-FC41-44FE-A741-E995D5D654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771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F5B-398D-4147-9386-DEF289C9492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1D931-FC41-44FE-A741-E995D5D654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8400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ACF9-A2E7-4E84-A18B-8B3CFF45962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1D931-FC41-44FE-A741-E995D5D654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1121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53C81-D762-40E2-BE0D-994CCE3F9AF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1D931-FC41-44FE-A741-E995D5D654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688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6120-466F-403E-8F9C-DF819C0FF8B9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92B91-9F52-48DC-B8D5-64DA6E9DF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5367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06884-032E-4CB5-A18A-1C1CD793920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1D931-FC41-44FE-A741-E995D5D654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5710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FEE4-1DF8-41AA-8DE2-FDDBC6336ED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1D931-FC41-44FE-A741-E995D5D654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9581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1B666-A142-44AD-9EFA-1EC3E978705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1D931-FC41-44FE-A741-E995D5D654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6367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E14E-5916-44EA-AE32-07B0645D61E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1D931-FC41-44FE-A741-E995D5D654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14010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0A8D-0BD3-4537-9946-A8365E37B5A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1D931-FC41-44FE-A741-E995D5D654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098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6120-466F-403E-8F9C-DF819C0FF8B9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92B91-9F52-48DC-B8D5-64DA6E9DF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222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6120-466F-403E-8F9C-DF819C0FF8B9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92B91-9F52-48DC-B8D5-64DA6E9DF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708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6120-466F-403E-8F9C-DF819C0FF8B9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92B91-9F52-48DC-B8D5-64DA6E9DF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187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6120-466F-403E-8F9C-DF819C0FF8B9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92B91-9F52-48DC-B8D5-64DA6E9DF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9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6120-466F-403E-8F9C-DF819C0FF8B9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92B91-9F52-48DC-B8D5-64DA6E9DF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113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6120-466F-403E-8F9C-DF819C0FF8B9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92B91-9F52-48DC-B8D5-64DA6E9DF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1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F6120-466F-403E-8F9C-DF819C0FF8B9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92B91-9F52-48DC-B8D5-64DA6E9DF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499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35E81-44D7-4E09-8EEC-5190B6D79E8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BDB23-56CC-4311-A007-BCC7FAEAFC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59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DFA38-DBEC-4ACB-B026-D47902BFBEF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1D931-FC41-44FE-A741-E995D5D654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098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77873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BD" sz="48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সবাইকে শুভেচ্ছা</a:t>
            </a:r>
            <a:endParaRPr lang="en-US" sz="48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221660"/>
            <a:ext cx="78867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0897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6"/>
            <a:ext cx="8229600" cy="55927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latin typeface="Kalpurush" pitchFamily="2" charset="0"/>
                <a:cs typeface="Kalpurush" pitchFamily="2" charset="0"/>
              </a:rPr>
              <a:t>Shift : </a:t>
            </a:r>
          </a:p>
          <a:p>
            <a:pPr marL="0" indent="0" algn="just">
              <a:buNone/>
            </a:pPr>
            <a:endParaRPr lang="en-US" sz="1600" dirty="0" smtClean="0">
              <a:latin typeface="Kalpurush" pitchFamily="2" charset="0"/>
              <a:cs typeface="Kalpurush" pitchFamily="2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একই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ওয়ার্ডের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মধ্যে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শুরুতে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বড়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ছোট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অর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টাইপ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করতে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কী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ব্যবহার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হয়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 </a:t>
            </a:r>
          </a:p>
          <a:p>
            <a:pPr marL="0" indent="0" algn="just">
              <a:buNone/>
            </a:pPr>
            <a:endParaRPr lang="en-US" sz="2000" dirty="0" smtClean="0">
              <a:latin typeface="Kalpurush" pitchFamily="2" charset="0"/>
              <a:cs typeface="Kalpurush" pitchFamily="2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: Dhaka, Khulna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শব্দ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দু’টি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লিখতে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প্রথম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অরে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শিফ্ট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কী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চেপে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ধরে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এবং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পরের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অর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গুলো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শিফ্ট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কী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ছেড়ে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দিয়ে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লিখতে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হবে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 </a:t>
            </a:r>
          </a:p>
          <a:p>
            <a:pPr marL="0" indent="0" algn="just">
              <a:buNone/>
            </a:pPr>
            <a:endParaRPr lang="en-US" sz="2000" dirty="0" smtClean="0">
              <a:latin typeface="Kalpurush" pitchFamily="2" charset="0"/>
              <a:cs typeface="Kalpurush" pitchFamily="2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আর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বাংলা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বর্ণমালা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লেখার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ক্ষেত্রে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কী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উপরের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লেখা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টাইপের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জন্য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কী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ব্যবহার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হয়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408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6"/>
            <a:ext cx="8229600" cy="54403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latin typeface="Kalpurush" pitchFamily="2" charset="0"/>
                <a:cs typeface="Kalpurush" pitchFamily="2" charset="0"/>
              </a:rPr>
              <a:t>Ctrl : </a:t>
            </a:r>
            <a:endParaRPr lang="en-US" b="1" dirty="0" smtClean="0">
              <a:latin typeface="Kalpurush" pitchFamily="2" charset="0"/>
              <a:cs typeface="Kalpurush" pitchFamily="2" charset="0"/>
            </a:endParaRPr>
          </a:p>
          <a:p>
            <a:pPr marL="0" indent="0" algn="ctr">
              <a:buNone/>
            </a:pPr>
            <a:endParaRPr lang="en-US" sz="1200" dirty="0" smtClean="0">
              <a:latin typeface="Kalpurush" pitchFamily="2" charset="0"/>
              <a:cs typeface="Kalpurush" pitchFamily="2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কী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সাথে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বিশেষ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কী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একসাথে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চেপে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কমান্ড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দেওয়া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ব্যবহারকারীর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সুবিধার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জন্য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কীবোর্ডের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ডানে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বামে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কী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২টি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থাকে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</a:p>
          <a:p>
            <a:pPr marL="0" indent="0" algn="ctr">
              <a:buNone/>
            </a:pPr>
            <a:endParaRPr lang="en-US" sz="2000" dirty="0" smtClean="0">
              <a:latin typeface="Kalpurush" pitchFamily="2" charset="0"/>
              <a:cs typeface="Kalpurush" pitchFamily="2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Kalpurush" pitchFamily="2" charset="0"/>
                <a:cs typeface="Kalpurush" pitchFamily="2" charset="0"/>
              </a:rPr>
              <a:t>Alt :</a:t>
            </a:r>
          </a:p>
          <a:p>
            <a:pPr marL="0" indent="0" algn="just">
              <a:buNone/>
            </a:pP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বিভিন্ন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প্রোগ্রামে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বিভিন্ন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নির্দেশ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দেওয়ার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জন্য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কী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ভিন্ন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ভিন্ন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ভাবে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ব্যবহৃত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এবং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বিভিন্ন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কমান্ড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তৈরী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যায়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</a:p>
          <a:p>
            <a:pPr algn="just"/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86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endParaRPr lang="en-US" b="1" dirty="0" smtClean="0">
              <a:solidFill>
                <a:schemeClr val="dk1"/>
              </a:solidFill>
              <a:latin typeface="Kalpurush" pitchFamily="2" charset="0"/>
              <a:cs typeface="Kalpurush" pitchFamily="2" charset="0"/>
            </a:endParaRPr>
          </a:p>
          <a:p>
            <a:pPr marL="0" indent="0" algn="ctr">
              <a:buNone/>
            </a:pPr>
            <a:endParaRPr lang="en-US" sz="1400" b="1" dirty="0">
              <a:latin typeface="Kalpurush" pitchFamily="2" charset="0"/>
              <a:cs typeface="Kalpurush" pitchFamily="2" charset="0"/>
            </a:endParaRPr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Enter </a:t>
            </a:r>
            <a:r>
              <a:rPr lang="en-US" sz="4000" b="1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: </a:t>
            </a:r>
            <a:endParaRPr lang="en-US" sz="4000" b="1" dirty="0" smtClean="0">
              <a:solidFill>
                <a:schemeClr val="dk1"/>
              </a:solidFill>
              <a:latin typeface="Kalpurush" pitchFamily="2" charset="0"/>
              <a:cs typeface="Kalpurush" pitchFamily="2" charset="0"/>
            </a:endParaRPr>
          </a:p>
          <a:p>
            <a:pPr marL="0" indent="0" algn="ctr">
              <a:buNone/>
            </a:pPr>
            <a:endParaRPr lang="en-US" sz="1100" dirty="0" smtClean="0">
              <a:solidFill>
                <a:schemeClr val="dk1"/>
              </a:solidFill>
              <a:latin typeface="Kalpurush" pitchFamily="2" charset="0"/>
              <a:cs typeface="Kalpurush" pitchFamily="2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 err="1" smtClean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কম্পিউটারকে</a:t>
            </a:r>
            <a:r>
              <a:rPr lang="en-US" dirty="0" smtClean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কোন</a:t>
            </a:r>
            <a:r>
              <a:rPr lang="en-US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নির্দেশ</a:t>
            </a:r>
            <a:r>
              <a:rPr lang="en-US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দিয়ে</a:t>
            </a:r>
            <a:r>
              <a:rPr lang="en-US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তা</a:t>
            </a:r>
            <a:r>
              <a:rPr lang="en-US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কার্যকর</a:t>
            </a:r>
            <a:r>
              <a:rPr lang="en-US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করতে</a:t>
            </a:r>
            <a:r>
              <a:rPr lang="en-US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এই</a:t>
            </a:r>
            <a:r>
              <a:rPr lang="en-US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কী</a:t>
            </a:r>
            <a:r>
              <a:rPr lang="en-US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ব্যবহার</a:t>
            </a:r>
            <a:r>
              <a:rPr lang="en-US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হয়</a:t>
            </a:r>
            <a:r>
              <a:rPr lang="en-US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লেখা</a:t>
            </a:r>
            <a:r>
              <a:rPr lang="en-US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লেখির</a:t>
            </a:r>
            <a:r>
              <a:rPr lang="en-US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জন্য</a:t>
            </a:r>
            <a:r>
              <a:rPr lang="en-US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নতুন</a:t>
            </a:r>
            <a:r>
              <a:rPr lang="en-US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প্যারা</a:t>
            </a:r>
            <a:r>
              <a:rPr lang="en-US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তৈরী</a:t>
            </a:r>
            <a:r>
              <a:rPr lang="en-US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করতেও</a:t>
            </a:r>
            <a:r>
              <a:rPr lang="en-US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এই</a:t>
            </a:r>
            <a:r>
              <a:rPr lang="en-US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কী</a:t>
            </a:r>
            <a:r>
              <a:rPr lang="en-US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ব্যবহার</a:t>
            </a:r>
            <a:r>
              <a:rPr lang="en-US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হয়</a:t>
            </a:r>
            <a:r>
              <a:rPr lang="en-US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। 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dk1"/>
              </a:solidFill>
              <a:latin typeface="Kalpurush" pitchFamily="2" charset="0"/>
              <a:cs typeface="Kalpurush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572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6"/>
            <a:ext cx="8229600" cy="55165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Kalpurush" pitchFamily="2" charset="0"/>
                <a:cs typeface="Kalpurush" pitchFamily="2" charset="0"/>
              </a:rPr>
              <a:t>Print Screen: </a:t>
            </a:r>
            <a:endParaRPr lang="en-US" b="1" dirty="0" smtClean="0">
              <a:latin typeface="Kalpurush" pitchFamily="2" charset="0"/>
              <a:cs typeface="Kalpurush" pitchFamily="2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কম্পিউটারের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পর্দার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দৃশ্যত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কছিু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থাকে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সব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প্রিন্ট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করত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চাইলে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কী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ব্যবহার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করতে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endParaRPr lang="en-US" dirty="0" smtClean="0">
              <a:latin typeface="Kalpurush" pitchFamily="2" charset="0"/>
              <a:cs typeface="Kalpurush" pitchFamily="2" charset="0"/>
            </a:endParaRPr>
          </a:p>
          <a:p>
            <a:pPr marL="0" indent="0" algn="just">
              <a:buNone/>
            </a:pPr>
            <a:endParaRPr lang="en-US" sz="1400" dirty="0">
              <a:latin typeface="Kalpurush" pitchFamily="2" charset="0"/>
              <a:cs typeface="Kalpurush" pitchFamily="2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Kalpurush" pitchFamily="2" charset="0"/>
                <a:cs typeface="Kalpurush" pitchFamily="2" charset="0"/>
              </a:rPr>
              <a:t>Delete 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: </a:t>
            </a:r>
            <a:endParaRPr lang="en-US" b="1" dirty="0" smtClean="0">
              <a:latin typeface="Kalpurush" pitchFamily="2" charset="0"/>
              <a:cs typeface="Kalpurush" pitchFamily="2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কোন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বাক্য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কোন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লেখাকে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মুছে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ফেলতে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কী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ব্যবহার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</a:p>
          <a:p>
            <a:pPr marL="0" indent="0" algn="ctr">
              <a:buNone/>
            </a:pPr>
            <a:r>
              <a:rPr lang="en-US" b="1" dirty="0">
                <a:latin typeface="Kalpurush" pitchFamily="2" charset="0"/>
                <a:cs typeface="Kalpurush" pitchFamily="2" charset="0"/>
              </a:rPr>
              <a:t>Home : </a:t>
            </a:r>
            <a:endParaRPr lang="en-US" b="1" dirty="0" smtClean="0">
              <a:latin typeface="Kalpurush" pitchFamily="2" charset="0"/>
              <a:cs typeface="Kalpurush" pitchFamily="2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কী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ব্যবহার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কার্সারকে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পাতার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প্রথমে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আনা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</a:p>
          <a:p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868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91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>
                <a:latin typeface="Kalpurush" pitchFamily="2" charset="0"/>
                <a:cs typeface="Kalpurush" pitchFamily="2" charset="0"/>
              </a:rPr>
              <a:t>End : </a:t>
            </a:r>
            <a:endParaRPr lang="en-US" b="1" dirty="0" smtClean="0">
              <a:latin typeface="Kalpurush" pitchFamily="2" charset="0"/>
              <a:cs typeface="Kalpurush" pitchFamily="2" charset="0"/>
            </a:endParaRPr>
          </a:p>
          <a:p>
            <a:pPr marL="0" indent="0" algn="ctr">
              <a:buNone/>
            </a:pPr>
            <a:endParaRPr lang="en-US" sz="1600" b="1" dirty="0" smtClean="0">
              <a:latin typeface="Kalpurush" pitchFamily="2" charset="0"/>
              <a:cs typeface="Kalpurush" pitchFamily="2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কী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চাপলে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কার্সার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পয়েন্টার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যেখানেই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থাকুক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কেন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টেক্স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পাতার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শেষে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চলে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আসবে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</a:t>
            </a:r>
          </a:p>
          <a:p>
            <a:pPr marL="0" indent="0" algn="just">
              <a:buNone/>
            </a:pP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endParaRPr lang="en-US" dirty="0">
              <a:latin typeface="Kalpurush" pitchFamily="2" charset="0"/>
              <a:cs typeface="Kalpurush" pitchFamily="2" charset="0"/>
            </a:endParaRPr>
          </a:p>
          <a:p>
            <a:pPr marL="0" indent="0" algn="ctr">
              <a:buNone/>
            </a:pPr>
            <a:r>
              <a:rPr lang="en-US" b="1" dirty="0">
                <a:latin typeface="Kalpurush" pitchFamily="2" charset="0"/>
                <a:cs typeface="Kalpurush" pitchFamily="2" charset="0"/>
              </a:rPr>
              <a:t>Page Up : </a:t>
            </a:r>
            <a:endParaRPr lang="en-US" b="1" dirty="0" smtClean="0">
              <a:latin typeface="Kalpurush" pitchFamily="2" charset="0"/>
              <a:cs typeface="Kalpurush" pitchFamily="2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কী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ব্যবহার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কার্সারকে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উপরের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দিকে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উঠানো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</a:p>
          <a:p>
            <a:pPr marL="0" indent="0" algn="ctr">
              <a:buNone/>
            </a:pPr>
            <a:r>
              <a:rPr lang="en-US" b="1" dirty="0">
                <a:latin typeface="Kalpurush" pitchFamily="2" charset="0"/>
                <a:cs typeface="Kalpurush" pitchFamily="2" charset="0"/>
              </a:rPr>
              <a:t>Page Down : </a:t>
            </a:r>
            <a:endParaRPr lang="en-US" b="1" dirty="0" smtClean="0">
              <a:latin typeface="Kalpurush" pitchFamily="2" charset="0"/>
              <a:cs typeface="Kalpurush" pitchFamily="2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কী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ব্যবহার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কার্সারকে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নীচের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দিকে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নামানো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</a:p>
          <a:p>
            <a:pPr algn="just"/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790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5"/>
            <a:ext cx="8229600" cy="53641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Kalpurush" pitchFamily="2" charset="0"/>
                <a:cs typeface="Kalpurush" pitchFamily="2" charset="0"/>
              </a:rPr>
              <a:t>Back Space </a:t>
            </a:r>
            <a:r>
              <a:rPr lang="en-US" b="1" dirty="0" smtClean="0">
                <a:latin typeface="Kalpurush" pitchFamily="2" charset="0"/>
                <a:cs typeface="Kalpurush" pitchFamily="2" charset="0"/>
              </a:rPr>
              <a:t>:</a:t>
            </a:r>
          </a:p>
          <a:p>
            <a:pPr marL="0" indent="0" algn="ctr">
              <a:buNone/>
            </a:pPr>
            <a:endParaRPr lang="en-US" sz="1400" b="1" dirty="0" smtClean="0">
              <a:latin typeface="Kalpurush" pitchFamily="2" charset="0"/>
              <a:cs typeface="Kalpurush" pitchFamily="2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কোন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লেখার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পিছনের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অংশ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মুছে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ফেলতে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কী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ব্যবহার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</a:p>
          <a:p>
            <a:pPr marL="0" indent="0" algn="ctr">
              <a:buNone/>
            </a:pPr>
            <a:endParaRPr lang="en-US" b="1" dirty="0" smtClean="0">
              <a:latin typeface="Kalpurush" pitchFamily="2" charset="0"/>
              <a:cs typeface="Kalpurush" pitchFamily="2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Kalpurush" pitchFamily="2" charset="0"/>
                <a:cs typeface="Kalpurush" pitchFamily="2" charset="0"/>
              </a:rPr>
              <a:t>Space 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Bar : </a:t>
            </a:r>
            <a:endParaRPr lang="en-US" b="1" dirty="0" smtClean="0">
              <a:latin typeface="Kalpurush" pitchFamily="2" charset="0"/>
              <a:cs typeface="Kalpurush" pitchFamily="2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কী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বোর্ডের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কীগুলোর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মধ্যে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কী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টি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সবচেয়ে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লম্বা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কোন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বাক্য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লেখার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সময়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শব্দগুলোর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মাঝে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ফাঁকা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করার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জন্য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কী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ব্যবহার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</a:p>
          <a:p>
            <a:pPr algn="just"/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721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MART\Desktop\munni\Bappea23201102171297919606_goodby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"/>
            <a:ext cx="4478008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304800" y="4953000"/>
            <a:ext cx="3810000" cy="830997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4800" b="1" dirty="0" err="1" smtClean="0">
                <a:solidFill>
                  <a:prstClr val="white"/>
                </a:solidFill>
                <a:latin typeface="Kalpurush" pitchFamily="2" charset="0"/>
                <a:cs typeface="Kalpurush" pitchFamily="2" charset="0"/>
              </a:rPr>
              <a:t>সবাইকে</a:t>
            </a:r>
            <a:r>
              <a:rPr lang="en-US" sz="4800" b="1" dirty="0" smtClean="0">
                <a:solidFill>
                  <a:prstClr val="white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4800" b="1" dirty="0" err="1" smtClean="0">
                <a:solidFill>
                  <a:prstClr val="white"/>
                </a:solidFill>
                <a:latin typeface="Kalpurush" pitchFamily="2" charset="0"/>
                <a:cs typeface="Kalpurush" pitchFamily="2" charset="0"/>
              </a:rPr>
              <a:t>ধন্যবাদ</a:t>
            </a:r>
            <a:r>
              <a:rPr lang="en-US" sz="4800" b="1" dirty="0" smtClean="0">
                <a:solidFill>
                  <a:prstClr val="white"/>
                </a:solidFill>
                <a:latin typeface="Kalpurush" pitchFamily="2" charset="0"/>
                <a:cs typeface="Kalpurush" pitchFamily="2" charset="0"/>
              </a:rPr>
              <a:t> </a:t>
            </a:r>
            <a:endParaRPr lang="en-US" sz="4800" b="1" dirty="0">
              <a:solidFill>
                <a:prstClr val="white"/>
              </a:solidFill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39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>
                <a:latin typeface="Kalpurush" pitchFamily="2" charset="0"/>
                <a:cs typeface="Kalpurush" pitchFamily="2" charset="0"/>
              </a:rPr>
              <a:t>কী-বোর্ড</a:t>
            </a:r>
            <a:r>
              <a:rPr lang="en-US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পরিচিতি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300" dirty="0" smtClean="0">
              <a:solidFill>
                <a:schemeClr val="dk1"/>
              </a:solidFill>
              <a:latin typeface="Kalpurush" pitchFamily="2" charset="0"/>
              <a:cs typeface="Kalpurush" pitchFamily="2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 smtClean="0">
              <a:solidFill>
                <a:schemeClr val="dk1"/>
              </a:solidFill>
              <a:latin typeface="Kalpurush" pitchFamily="2" charset="0"/>
              <a:cs typeface="Kalpurush" pitchFamily="2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 smtClean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কী-বোর্ডে</a:t>
            </a:r>
            <a:r>
              <a:rPr lang="en-US" sz="2400" dirty="0" smtClean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৮৪ </a:t>
            </a:r>
            <a:r>
              <a:rPr lang="en-US" sz="2400" dirty="0" err="1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থেকে</a:t>
            </a:r>
            <a:r>
              <a:rPr lang="en-US" sz="2400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 ১০১টি </a:t>
            </a:r>
            <a:r>
              <a:rPr lang="en-US" sz="2400" dirty="0" err="1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2400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কোন</a:t>
            </a:r>
            <a:r>
              <a:rPr lang="en-US" sz="2400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কোন</a:t>
            </a:r>
            <a:r>
              <a:rPr lang="en-US" sz="2400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কী-বোর্ডে</a:t>
            </a:r>
            <a:r>
              <a:rPr lang="en-US" sz="2400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 ১০৫টি </a:t>
            </a:r>
            <a:r>
              <a:rPr lang="en-US" sz="2400" dirty="0" err="1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কী</a:t>
            </a:r>
            <a:r>
              <a:rPr lang="en-US" sz="2400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আছে</a:t>
            </a:r>
            <a:r>
              <a:rPr lang="en-US" sz="2400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। </a:t>
            </a:r>
            <a:endParaRPr lang="en-US" sz="2400" dirty="0" smtClean="0">
              <a:solidFill>
                <a:schemeClr val="dk1"/>
              </a:solidFill>
              <a:latin typeface="Kalpurush" pitchFamily="2" charset="0"/>
              <a:cs typeface="Kalpurush" pitchFamily="2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 smtClean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ব্যবহারের</a:t>
            </a:r>
            <a:r>
              <a:rPr lang="en-US" sz="2400" dirty="0" smtClean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উপর</a:t>
            </a:r>
            <a:r>
              <a:rPr lang="en-US" sz="2400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ভিত্তি</a:t>
            </a:r>
            <a:r>
              <a:rPr lang="en-US" sz="2400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sz="2400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কী-বোর্ডকে</a:t>
            </a:r>
            <a:r>
              <a:rPr lang="en-US" sz="2400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মোটামুটি</a:t>
            </a:r>
            <a:r>
              <a:rPr lang="en-US" sz="2400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 ৫টি </a:t>
            </a:r>
            <a:r>
              <a:rPr lang="en-US" sz="2400" dirty="0" err="1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ভাগে</a:t>
            </a:r>
            <a:r>
              <a:rPr lang="en-US" sz="2400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ভাগ</a:t>
            </a:r>
            <a:r>
              <a:rPr lang="en-US" sz="2400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sz="2400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যায়</a:t>
            </a:r>
            <a:r>
              <a:rPr lang="en-US" sz="2400" dirty="0" smtClean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।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 smtClean="0">
              <a:solidFill>
                <a:schemeClr val="dk1"/>
              </a:solidFill>
              <a:latin typeface="Kalpurush" pitchFamily="2" charset="0"/>
              <a:cs typeface="Kalpurush" pitchFamily="2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 	(</a:t>
            </a:r>
            <a:r>
              <a:rPr lang="en-US" sz="2800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১) </a:t>
            </a:r>
            <a:r>
              <a:rPr lang="en-US" sz="2800" dirty="0" err="1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ফাংশন</a:t>
            </a:r>
            <a:r>
              <a:rPr lang="en-US" sz="2800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কী</a:t>
            </a:r>
            <a:r>
              <a:rPr lang="en-US" sz="2800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। </a:t>
            </a:r>
          </a:p>
          <a:p>
            <a:pPr marL="400050" lvl="1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	(</a:t>
            </a:r>
            <a:r>
              <a:rPr lang="en-US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২) </a:t>
            </a:r>
            <a:r>
              <a:rPr lang="en-US" dirty="0" err="1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অ্যারো</a:t>
            </a:r>
            <a:r>
              <a:rPr lang="en-US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কী</a:t>
            </a:r>
            <a:r>
              <a:rPr lang="en-US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। </a:t>
            </a:r>
          </a:p>
          <a:p>
            <a:pPr marL="400050" lvl="1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	(</a:t>
            </a:r>
            <a:r>
              <a:rPr lang="en-US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৩) </a:t>
            </a:r>
            <a:r>
              <a:rPr lang="en-US" dirty="0" err="1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আলফা</a:t>
            </a:r>
            <a:r>
              <a:rPr lang="en-US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বেটিক</a:t>
            </a:r>
            <a:r>
              <a:rPr lang="en-US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কী</a:t>
            </a:r>
            <a:r>
              <a:rPr lang="en-US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। </a:t>
            </a:r>
          </a:p>
          <a:p>
            <a:pPr marL="400050" lvl="1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	(</a:t>
            </a:r>
            <a:r>
              <a:rPr lang="en-US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৪) </a:t>
            </a:r>
            <a:r>
              <a:rPr lang="en-US" dirty="0" err="1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নিউমেরিক</a:t>
            </a:r>
            <a:r>
              <a:rPr lang="en-US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কী</a:t>
            </a:r>
            <a:r>
              <a:rPr lang="en-US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বা</a:t>
            </a:r>
            <a:r>
              <a:rPr lang="en-US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লজিক্যাল</a:t>
            </a:r>
            <a:r>
              <a:rPr lang="en-US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কী</a:t>
            </a:r>
            <a:r>
              <a:rPr lang="en-US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। </a:t>
            </a:r>
          </a:p>
          <a:p>
            <a:pPr marL="400050" lvl="1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	(৫</a:t>
            </a:r>
            <a:r>
              <a:rPr lang="en-US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) </a:t>
            </a:r>
            <a:r>
              <a:rPr lang="en-US" dirty="0" err="1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বিশেষ</a:t>
            </a:r>
            <a:r>
              <a:rPr lang="en-US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কী</a:t>
            </a:r>
            <a:r>
              <a:rPr lang="en-US" dirty="0">
                <a:solidFill>
                  <a:schemeClr val="dk1"/>
                </a:solidFill>
                <a:latin typeface="Kalpurush" pitchFamily="2" charset="0"/>
                <a:cs typeface="Kalpurush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3494988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3350">
              <a:srgbClr val="B5C8EA"/>
            </a:gs>
            <a:gs pos="0">
              <a:schemeClr val="accent1">
                <a:tint val="66000"/>
                <a:satMod val="160000"/>
              </a:schemeClr>
            </a:gs>
            <a:gs pos="6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/>
            </a:r>
            <a:br>
              <a:rPr lang="en-US" dirty="0" smtClean="0">
                <a:effectLst/>
                <a:latin typeface="Kalpurush" pitchFamily="2" charset="0"/>
                <a:ea typeface="Calibri"/>
                <a:cs typeface="Kalpurush" pitchFamily="2" charset="0"/>
              </a:rPr>
            </a:br>
            <a:r>
              <a:rPr lang="en-US" dirty="0" err="1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ফাংশন</a:t>
            </a:r>
            <a:r>
              <a:rPr lang="en-US" dirty="0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 </a:t>
            </a:r>
            <a:r>
              <a:rPr lang="en-US" dirty="0" err="1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কী</a:t>
            </a:r>
            <a:r>
              <a:rPr lang="en-US" dirty="0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 </a:t>
            </a:r>
            <a:r>
              <a:rPr lang="en-US" sz="3600" dirty="0" smtClean="0">
                <a:latin typeface="Kalpurush" pitchFamily="2" charset="0"/>
                <a:ea typeface="Calibri"/>
                <a:cs typeface="Kalpurush" pitchFamily="2" charset="0"/>
              </a:rPr>
              <a:t/>
            </a:r>
            <a:br>
              <a:rPr lang="en-US" sz="3600" dirty="0" smtClean="0">
                <a:latin typeface="Kalpurush" pitchFamily="2" charset="0"/>
                <a:ea typeface="Calibri"/>
                <a:cs typeface="Kalpurush" pitchFamily="2" charset="0"/>
              </a:rPr>
            </a:b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5"/>
            <a:ext cx="8229600" cy="4906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>
              <a:effectLst/>
              <a:latin typeface="Kalpurush" pitchFamily="2" charset="0"/>
              <a:ea typeface="Calibri"/>
              <a:cs typeface="Kalpurush" pitchFamily="2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কীবোর্ডের</a:t>
            </a:r>
            <a:r>
              <a:rPr lang="en-US" sz="2800" dirty="0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 </a:t>
            </a:r>
            <a:r>
              <a:rPr lang="en-US" sz="2800" dirty="0" err="1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উপরের</a:t>
            </a:r>
            <a:r>
              <a:rPr lang="en-US" sz="2800" dirty="0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 </a:t>
            </a:r>
            <a:r>
              <a:rPr lang="en-US" sz="2800" dirty="0" err="1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দিকে</a:t>
            </a:r>
            <a:r>
              <a:rPr lang="en-US" sz="2800" dirty="0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 </a:t>
            </a:r>
            <a:r>
              <a:rPr lang="en-US" sz="2800" dirty="0" err="1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বাম</a:t>
            </a:r>
            <a:r>
              <a:rPr lang="en-US" sz="2800" dirty="0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 </a:t>
            </a:r>
            <a:r>
              <a:rPr lang="en-US" sz="2800" dirty="0" err="1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পার্শ্বে</a:t>
            </a:r>
            <a:r>
              <a:rPr lang="en-US" sz="2800" dirty="0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 F1  </a:t>
            </a:r>
            <a:r>
              <a:rPr lang="en-US" sz="2800" dirty="0" err="1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থেকে</a:t>
            </a:r>
            <a:r>
              <a:rPr lang="en-US" sz="2800" dirty="0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 F12  </a:t>
            </a:r>
            <a:r>
              <a:rPr lang="en-US" sz="2800" dirty="0" err="1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পর্যন্ত</a:t>
            </a:r>
            <a:r>
              <a:rPr lang="en-US" sz="2800" dirty="0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 </a:t>
            </a:r>
            <a:r>
              <a:rPr lang="en-US" sz="2800" dirty="0" err="1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যে</a:t>
            </a:r>
            <a:r>
              <a:rPr lang="en-US" sz="2800" dirty="0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 </a:t>
            </a:r>
            <a:r>
              <a:rPr lang="en-US" sz="2800" dirty="0" err="1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কী</a:t>
            </a:r>
            <a:r>
              <a:rPr lang="en-US" sz="2800" dirty="0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 </a:t>
            </a:r>
            <a:r>
              <a:rPr lang="en-US" sz="2800" dirty="0" err="1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গুলো</a:t>
            </a:r>
            <a:r>
              <a:rPr lang="en-US" sz="2800" dirty="0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 </a:t>
            </a:r>
            <a:r>
              <a:rPr lang="en-US" sz="2800" dirty="0" err="1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আছে</a:t>
            </a:r>
            <a:r>
              <a:rPr lang="en-US" sz="2800" dirty="0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 </a:t>
            </a:r>
            <a:r>
              <a:rPr lang="en-US" sz="2800" dirty="0" err="1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এদরকে</a:t>
            </a:r>
            <a:r>
              <a:rPr lang="en-US" sz="2800" dirty="0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 </a:t>
            </a:r>
            <a:r>
              <a:rPr lang="en-US" sz="2800" dirty="0" err="1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ফাংশন</a:t>
            </a:r>
            <a:r>
              <a:rPr lang="en-US" sz="2800" dirty="0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 </a:t>
            </a:r>
            <a:r>
              <a:rPr lang="en-US" sz="2800" dirty="0" err="1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কী</a:t>
            </a:r>
            <a:r>
              <a:rPr lang="en-US" sz="2800" dirty="0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 </a:t>
            </a:r>
            <a:r>
              <a:rPr lang="en-US" sz="2800" dirty="0" err="1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বলে</a:t>
            </a:r>
            <a:r>
              <a:rPr lang="en-US" sz="2800" dirty="0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। </a:t>
            </a:r>
            <a:r>
              <a:rPr lang="en-US" sz="2800" dirty="0" err="1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কোন</a:t>
            </a:r>
            <a:r>
              <a:rPr lang="en-US" sz="2800" dirty="0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 </a:t>
            </a:r>
            <a:r>
              <a:rPr lang="en-US" sz="2800" dirty="0" err="1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নির্দিষ্ট</a:t>
            </a:r>
            <a:r>
              <a:rPr lang="en-US" sz="2800" dirty="0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 </a:t>
            </a:r>
            <a:r>
              <a:rPr lang="en-US" sz="2800" dirty="0" err="1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কাজ</a:t>
            </a:r>
            <a:r>
              <a:rPr lang="en-US" sz="2800" dirty="0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 </a:t>
            </a:r>
            <a:r>
              <a:rPr lang="en-US" sz="2800" dirty="0" err="1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করা</a:t>
            </a:r>
            <a:r>
              <a:rPr lang="en-US" sz="2800" dirty="0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 </a:t>
            </a:r>
            <a:r>
              <a:rPr lang="en-US" sz="2800" dirty="0" err="1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যায়</a:t>
            </a:r>
            <a:r>
              <a:rPr lang="en-US" sz="2800" dirty="0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 </a:t>
            </a:r>
            <a:r>
              <a:rPr lang="en-US" sz="2800" dirty="0" err="1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বলে</a:t>
            </a:r>
            <a:r>
              <a:rPr lang="en-US" sz="2800" dirty="0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 </a:t>
            </a:r>
            <a:r>
              <a:rPr lang="en-US" sz="2800" dirty="0" err="1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একে</a:t>
            </a:r>
            <a:r>
              <a:rPr lang="en-US" sz="2800" dirty="0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 </a:t>
            </a:r>
            <a:r>
              <a:rPr lang="en-US" sz="2800" dirty="0" err="1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ফাংশন</a:t>
            </a:r>
            <a:r>
              <a:rPr lang="en-US" sz="2800" dirty="0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 </a:t>
            </a:r>
            <a:r>
              <a:rPr lang="en-US" sz="2800" dirty="0" err="1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কী</a:t>
            </a:r>
            <a:r>
              <a:rPr lang="en-US" sz="2800" dirty="0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 </a:t>
            </a:r>
            <a:r>
              <a:rPr lang="en-US" sz="2800" dirty="0" err="1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বলে</a:t>
            </a:r>
            <a:r>
              <a:rPr lang="en-US" sz="2800" dirty="0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।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Kalpurush" pitchFamily="2" charset="0"/>
              <a:ea typeface="Calibri"/>
              <a:cs typeface="Kalpurush" pitchFamily="2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যেমন</a:t>
            </a:r>
            <a:r>
              <a:rPr lang="en-US" sz="2800" dirty="0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 </a:t>
            </a:r>
            <a:r>
              <a:rPr lang="en-US" sz="2800" dirty="0" err="1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কোন</a:t>
            </a:r>
            <a:r>
              <a:rPr lang="en-US" sz="2800" dirty="0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 </a:t>
            </a:r>
            <a:r>
              <a:rPr lang="en-US" sz="2800" dirty="0" err="1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প্রোগ্রামের</a:t>
            </a:r>
            <a:r>
              <a:rPr lang="en-US" sz="2800" dirty="0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 </a:t>
            </a:r>
            <a:r>
              <a:rPr lang="en-US" sz="2800" dirty="0" err="1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জন্য</a:t>
            </a:r>
            <a:r>
              <a:rPr lang="en-US" sz="2800" dirty="0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 help, </a:t>
            </a:r>
            <a:r>
              <a:rPr lang="en-US" sz="2800" dirty="0" err="1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অথবা</a:t>
            </a:r>
            <a:r>
              <a:rPr lang="en-US" sz="2800" dirty="0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 </a:t>
            </a:r>
            <a:r>
              <a:rPr lang="en-US" sz="2800" dirty="0" err="1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কোন</a:t>
            </a:r>
            <a:r>
              <a:rPr lang="en-US" sz="2800" dirty="0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 </a:t>
            </a:r>
            <a:r>
              <a:rPr lang="en-US" sz="2800" dirty="0" err="1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প্রোগ্রাম</a:t>
            </a:r>
            <a:r>
              <a:rPr lang="en-US" sz="2800" dirty="0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 </a:t>
            </a:r>
            <a:r>
              <a:rPr lang="en-US" sz="2800" dirty="0" err="1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রান</a:t>
            </a:r>
            <a:r>
              <a:rPr lang="en-US" sz="2800" dirty="0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 </a:t>
            </a:r>
            <a:r>
              <a:rPr lang="en-US" sz="2800" dirty="0" err="1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করানো</a:t>
            </a:r>
            <a:r>
              <a:rPr lang="en-US" sz="2800" dirty="0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 </a:t>
            </a:r>
            <a:r>
              <a:rPr lang="en-US" sz="2800" dirty="0" err="1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ইত্যাদি</a:t>
            </a:r>
            <a:r>
              <a:rPr lang="en-US" sz="2800" dirty="0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 </a:t>
            </a:r>
            <a:r>
              <a:rPr lang="en-US" sz="2800" dirty="0" err="1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কাজে</a:t>
            </a:r>
            <a:r>
              <a:rPr lang="en-US" sz="2800" dirty="0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 </a:t>
            </a:r>
            <a:r>
              <a:rPr lang="en-US" sz="2800" dirty="0" err="1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এই</a:t>
            </a:r>
            <a:r>
              <a:rPr lang="en-US" sz="2800" dirty="0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 </a:t>
            </a:r>
            <a:r>
              <a:rPr lang="en-US" sz="2800" dirty="0" err="1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কী</a:t>
            </a:r>
            <a:r>
              <a:rPr lang="en-US" sz="2800" dirty="0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 </a:t>
            </a:r>
            <a:r>
              <a:rPr lang="en-US" sz="2800" dirty="0" err="1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এর</a:t>
            </a:r>
            <a:r>
              <a:rPr lang="en-US" sz="2800" dirty="0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 </a:t>
            </a:r>
            <a:r>
              <a:rPr lang="en-US" sz="2800" dirty="0" err="1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ব্যবহার</a:t>
            </a:r>
            <a:r>
              <a:rPr lang="en-US" sz="2800" dirty="0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 </a:t>
            </a:r>
            <a:r>
              <a:rPr lang="en-US" sz="2800" dirty="0" err="1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করা</a:t>
            </a:r>
            <a:r>
              <a:rPr lang="en-US" sz="2800" dirty="0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 </a:t>
            </a:r>
            <a:r>
              <a:rPr lang="en-US" sz="2800" dirty="0" err="1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হয়</a:t>
            </a:r>
            <a:r>
              <a:rPr lang="en-US" sz="2800" dirty="0" smtClean="0">
                <a:effectLst/>
                <a:latin typeface="Kalpurush" pitchFamily="2" charset="0"/>
                <a:ea typeface="Calibri"/>
                <a:cs typeface="Kalpurush" pitchFamily="2" charset="0"/>
              </a:rPr>
              <a:t>। </a:t>
            </a:r>
            <a:endParaRPr lang="en-US" sz="2000" dirty="0">
              <a:latin typeface="Kalpurush" pitchFamily="2" charset="0"/>
              <a:ea typeface="Calibri"/>
              <a:cs typeface="Kalpurush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115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অ্যারো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কী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endParaRPr lang="en-US" dirty="0" smtClean="0">
              <a:latin typeface="Kalpurush" pitchFamily="2" charset="0"/>
              <a:cs typeface="Kalpurush" pitchFamily="2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কী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বোর্ডের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ডান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দিকে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নিচে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পৃথক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ভাবে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চারটি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কী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আছে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কোন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কোন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কী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বোর্ডে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উপরের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দিকেও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থাকে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কীগুলোর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উপরে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অ্যারো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তীর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চিহ্ন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দেওয়া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থাকে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endParaRPr lang="en-US" dirty="0" smtClean="0">
              <a:latin typeface="Kalpurush" pitchFamily="2" charset="0"/>
              <a:cs typeface="Kalpurush" pitchFamily="2" charset="0"/>
            </a:endParaRPr>
          </a:p>
          <a:p>
            <a:pPr marL="0" indent="0" algn="just">
              <a:buNone/>
            </a:pPr>
            <a:endParaRPr lang="en-US" dirty="0">
              <a:latin typeface="Kalpurush" pitchFamily="2" charset="0"/>
              <a:cs typeface="Kalpurush" pitchFamily="2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অ্যারো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দিয়ে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খুব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সহজেই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কার্সরকে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ডানে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বামে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উপরে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এবং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নীচে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সরানো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যায়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11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Kalpurush" pitchFamily="2" charset="0"/>
                <a:cs typeface="Kalpurush" pitchFamily="2" charset="0"/>
              </a:rPr>
              <a:t/>
            </a:r>
            <a:br>
              <a:rPr lang="en-US" dirty="0" smtClean="0">
                <a:latin typeface="Kalpurush" pitchFamily="2" charset="0"/>
                <a:cs typeface="Kalpurush" pitchFamily="2" charset="0"/>
              </a:rPr>
            </a:b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অ্যালফাবেটিক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কী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br>
              <a:rPr lang="en-US" dirty="0" smtClean="0">
                <a:latin typeface="Kalpurush" pitchFamily="2" charset="0"/>
                <a:cs typeface="Kalpurush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>
              <a:latin typeface="Kalpurush" pitchFamily="2" charset="0"/>
              <a:cs typeface="Kalpurush" pitchFamily="2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কী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বোর্ডের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অংশে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ইংরেজী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বর্ণমালা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A 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খেকে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Z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পর্যন্ত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অক্ষরগুলো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সাজানো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থাকে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সেই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অংশকে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অ্যালফাবেটিক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সেকশন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/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অংশ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বলে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248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b="1" dirty="0" smtClean="0">
                <a:solidFill>
                  <a:prstClr val="black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sz="3200" b="1" dirty="0" smtClean="0">
                <a:solidFill>
                  <a:prstClr val="black"/>
                </a:solidFill>
                <a:latin typeface="Kalpurush" pitchFamily="2" charset="0"/>
                <a:cs typeface="Kalpurush" pitchFamily="2" charset="0"/>
              </a:rPr>
            </a:br>
            <a:r>
              <a:rPr lang="en-US" sz="3200" b="1" dirty="0" smtClean="0">
                <a:solidFill>
                  <a:prstClr val="black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sz="3200" b="1" dirty="0" smtClean="0">
                <a:solidFill>
                  <a:prstClr val="black"/>
                </a:solidFill>
                <a:latin typeface="Kalpurush" pitchFamily="2" charset="0"/>
                <a:cs typeface="Kalpurush" pitchFamily="2" charset="0"/>
              </a:rPr>
            </a:br>
            <a:r>
              <a:rPr lang="en-US" sz="3600" b="1" dirty="0" err="1" smtClean="0">
                <a:solidFill>
                  <a:prstClr val="black"/>
                </a:solidFill>
                <a:latin typeface="Kalpurush" pitchFamily="2" charset="0"/>
                <a:cs typeface="Kalpurush" pitchFamily="2" charset="0"/>
              </a:rPr>
              <a:t>নিউমেরিক</a:t>
            </a:r>
            <a:r>
              <a:rPr lang="en-US" sz="3600" b="1" dirty="0" smtClean="0">
                <a:solidFill>
                  <a:prstClr val="black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Kalpurush" pitchFamily="2" charset="0"/>
                <a:cs typeface="Kalpurush" pitchFamily="2" charset="0"/>
              </a:rPr>
              <a:t>কী</a:t>
            </a:r>
            <a:r>
              <a:rPr lang="en-US" sz="3600" b="1" dirty="0">
                <a:solidFill>
                  <a:prstClr val="black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3600" b="1" dirty="0">
                <a:solidFill>
                  <a:prstClr val="black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Kalpurush" pitchFamily="2" charset="0"/>
                <a:cs typeface="Kalpurush" pitchFamily="2" charset="0"/>
              </a:rPr>
              <a:t>লজিক্যাল</a:t>
            </a:r>
            <a:r>
              <a:rPr lang="en-US" sz="3600" b="1" dirty="0">
                <a:solidFill>
                  <a:prstClr val="black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Kalpurush" pitchFamily="2" charset="0"/>
                <a:cs typeface="Kalpurush" pitchFamily="2" charset="0"/>
              </a:rPr>
              <a:t>কী</a:t>
            </a:r>
            <a:r>
              <a:rPr lang="en-US" sz="3600" b="1" dirty="0">
                <a:solidFill>
                  <a:prstClr val="black"/>
                </a:solidFill>
                <a:latin typeface="Kalpurush" pitchFamily="2" charset="0"/>
                <a:cs typeface="Kalpurush" pitchFamily="2" charset="0"/>
              </a:rPr>
              <a:t>  </a:t>
            </a:r>
            <a:r>
              <a:rPr lang="en-US" sz="3200" b="1" dirty="0">
                <a:solidFill>
                  <a:prstClr val="black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sz="3200" b="1" dirty="0">
                <a:solidFill>
                  <a:prstClr val="black"/>
                </a:solidFill>
                <a:latin typeface="Kalpurush" pitchFamily="2" charset="0"/>
                <a:cs typeface="Kalpurush" pitchFamily="2" charset="0"/>
              </a:rPr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/>
            <a:endParaRPr lang="en-US" dirty="0" smtClean="0">
              <a:latin typeface="Kalpurush" pitchFamily="2" charset="0"/>
              <a:cs typeface="Kalpurush" pitchFamily="2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কীবোর্ডের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ডানদিকে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০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থেকে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৯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পর্যন্ত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সংখ্যা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লেখা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কীগুলো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রয়েছে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তাকে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নিউমেরিক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কী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বলে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endParaRPr lang="en-US" dirty="0" smtClean="0">
              <a:latin typeface="Kalpurush" pitchFamily="2" charset="0"/>
              <a:cs typeface="Kalpurush" pitchFamily="2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Kalpurush" pitchFamily="2" charset="0"/>
              <a:cs typeface="Kalpurush" pitchFamily="2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এখানে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+, 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-, 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*, 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/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প্রভৃতি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অ্যারিথমেটিক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অপারেটর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থাকে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এছাড়াও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  &lt;, &gt;, =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লজিক্যাল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অপারেটরগুলো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কী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বোর্ডে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থাকে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</a:p>
          <a:p>
            <a:pPr algn="just"/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873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latin typeface="Kalpurush" pitchFamily="2" charset="0"/>
                <a:cs typeface="Kalpurush" pitchFamily="2" charset="0"/>
              </a:rPr>
              <a:t/>
            </a:r>
            <a:br>
              <a:rPr lang="en-US" b="1" dirty="0" smtClean="0">
                <a:latin typeface="Kalpurush" pitchFamily="2" charset="0"/>
                <a:cs typeface="Kalpurush" pitchFamily="2" charset="0"/>
              </a:rPr>
            </a:br>
            <a:r>
              <a:rPr lang="en-US" b="1" dirty="0" err="1" smtClean="0">
                <a:latin typeface="Kalpurush" pitchFamily="2" charset="0"/>
                <a:cs typeface="Kalpurush" pitchFamily="2" charset="0"/>
              </a:rPr>
              <a:t>বিশেষ</a:t>
            </a:r>
            <a:r>
              <a:rPr lang="en-US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 smtClean="0">
                <a:latin typeface="Kalpurush" pitchFamily="2" charset="0"/>
                <a:cs typeface="Kalpurush" pitchFamily="2" charset="0"/>
              </a:rPr>
              <a:t>কী</a:t>
            </a:r>
            <a:r>
              <a:rPr lang="en-US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/>
            </a:r>
            <a:br>
              <a:rPr lang="en-US" dirty="0" smtClean="0">
                <a:latin typeface="Kalpurush" pitchFamily="2" charset="0"/>
                <a:cs typeface="Kalpurush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en-US" dirty="0" smtClean="0">
              <a:latin typeface="Kalpurush" pitchFamily="2" charset="0"/>
              <a:cs typeface="Kalpurush" pitchFamily="2" charset="0"/>
            </a:endParaRPr>
          </a:p>
          <a:p>
            <a:pPr marL="0" indent="0" algn="just">
              <a:buNone/>
            </a:pPr>
            <a:endParaRPr lang="en-US" sz="1000" dirty="0" smtClean="0">
              <a:latin typeface="Kalpurush" pitchFamily="2" charset="0"/>
              <a:cs typeface="Kalpurush" pitchFamily="2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উল্লেখিত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কী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গুলো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ছাড়া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কী-বোর্ডের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অন্যান্য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কীসমূহ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কোন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কোন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 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বিশেষ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কার্য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সম্পাদন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বলে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 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এদেরকে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বিশেষ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কী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বলা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</a:t>
            </a:r>
          </a:p>
          <a:p>
            <a:pPr marL="0" indent="0" algn="just">
              <a:buNone/>
            </a:pPr>
            <a:endParaRPr lang="en-US" dirty="0">
              <a:latin typeface="Kalpurush" pitchFamily="2" charset="0"/>
              <a:cs typeface="Kalpurush" pitchFamily="2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- </a:t>
            </a:r>
            <a:r>
              <a:rPr lang="en-US" dirty="0" smtClean="0"/>
              <a:t>Ctrl,  Alt,  </a:t>
            </a:r>
            <a:r>
              <a:rPr lang="en-US" dirty="0" smtClean="0">
                <a:solidFill>
                  <a:prstClr val="black"/>
                </a:solidFill>
              </a:rPr>
              <a:t>Esc, Tab,  </a:t>
            </a:r>
            <a:r>
              <a:rPr lang="en-US" dirty="0" smtClean="0"/>
              <a:t>Shift 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ইত্যাদি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526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6"/>
            <a:ext cx="8229600" cy="58975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1050" dirty="0" smtClean="0">
              <a:latin typeface="Kalpurush" pitchFamily="2" charset="0"/>
              <a:cs typeface="Kalpurush" pitchFamily="2" charset="0"/>
            </a:endParaRPr>
          </a:p>
          <a:p>
            <a:pPr marL="0" indent="0" algn="ctr">
              <a:buNone/>
            </a:pPr>
            <a:r>
              <a:rPr lang="en-US" b="1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বিশেষ</a:t>
            </a:r>
            <a:r>
              <a:rPr lang="en-US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কী</a:t>
            </a:r>
            <a:r>
              <a:rPr lang="en-US" b="1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সম্পর্কে</a:t>
            </a:r>
            <a:r>
              <a:rPr lang="en-US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সংক্ষিপ্ত</a:t>
            </a:r>
            <a:r>
              <a:rPr lang="en-US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বর্ণনা</a:t>
            </a:r>
            <a:r>
              <a:rPr lang="en-US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:</a:t>
            </a:r>
          </a:p>
          <a:p>
            <a:pPr marL="0" indent="0" algn="ctr">
              <a:buNone/>
            </a:pPr>
            <a:endParaRPr lang="en-US" sz="2000" dirty="0" smtClean="0">
              <a:latin typeface="Kalpurush" pitchFamily="2" charset="0"/>
              <a:cs typeface="Kalpurush" pitchFamily="2" charset="0"/>
            </a:endParaRPr>
          </a:p>
          <a:p>
            <a:pPr marL="0" indent="0" algn="ctr">
              <a:buNone/>
            </a:pPr>
            <a:r>
              <a:rPr lang="en-US" sz="3600" b="1" dirty="0" smtClean="0">
                <a:latin typeface="Kalpurush" pitchFamily="2" charset="0"/>
                <a:cs typeface="Kalpurush" pitchFamily="2" charset="0"/>
              </a:rPr>
              <a:t> Esc </a:t>
            </a:r>
            <a:r>
              <a:rPr lang="en-US" sz="3600" b="1" dirty="0">
                <a:latin typeface="Kalpurush" pitchFamily="2" charset="0"/>
                <a:cs typeface="Kalpurush" pitchFamily="2" charset="0"/>
              </a:rPr>
              <a:t>: </a:t>
            </a:r>
            <a:endParaRPr lang="en-US" sz="3600" b="1" dirty="0" smtClean="0">
              <a:latin typeface="Kalpurush" pitchFamily="2" charset="0"/>
              <a:cs typeface="Kalpurush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কী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সাহায্যে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কোন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নির্দেশ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বাতিল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করতে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endParaRPr lang="en-US" dirty="0" smtClean="0">
              <a:latin typeface="Kalpurush" pitchFamily="2" charset="0"/>
              <a:cs typeface="Kalpurush" pitchFamily="2" charset="0"/>
            </a:endParaRPr>
          </a:p>
          <a:p>
            <a:pPr marL="0" indent="0">
              <a:buNone/>
            </a:pPr>
            <a:endParaRPr lang="en-US" sz="1800" dirty="0">
              <a:latin typeface="Kalpurush" pitchFamily="2" charset="0"/>
              <a:cs typeface="Kalpurush" pitchFamily="2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en-US" b="1" dirty="0">
                <a:latin typeface="Kalpurush" pitchFamily="2" charset="0"/>
                <a:cs typeface="Kalpurush" pitchFamily="2" charset="0"/>
              </a:rPr>
              <a:t>Tab </a:t>
            </a:r>
            <a:r>
              <a:rPr lang="en-US" b="1" dirty="0" smtClean="0">
                <a:latin typeface="Kalpurush" pitchFamily="2" charset="0"/>
                <a:cs typeface="Kalpurush" pitchFamily="2" charset="0"/>
              </a:rPr>
              <a:t>:</a:t>
            </a:r>
          </a:p>
          <a:p>
            <a:pPr marL="220663" indent="-220663" algn="just">
              <a:lnSpc>
                <a:spcPct val="110000"/>
              </a:lnSpc>
              <a:buNone/>
            </a:pPr>
            <a:r>
              <a:rPr lang="en-US" dirty="0" smtClean="0">
                <a:latin typeface="Kalpurush" pitchFamily="2" charset="0"/>
                <a:cs typeface="Kalpurush" pitchFamily="2" charset="0"/>
              </a:rPr>
              <a:t>	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পর্দায়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প্যারাগ্রাফ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কলাম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অনুচ্ছেদ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শুরুর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স্থান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ইত্যাদি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প্রয়োজন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অনুযায়ী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প্রস্তুতের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জন্য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কী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ব্যবহার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</a:p>
          <a:p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203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4"/>
            <a:ext cx="8229600" cy="52879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>
              <a:latin typeface="Kalpurush" pitchFamily="2" charset="0"/>
              <a:cs typeface="Kalpurush" pitchFamily="2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Kalpurush" pitchFamily="2" charset="0"/>
                <a:cs typeface="Kalpurush" pitchFamily="2" charset="0"/>
              </a:rPr>
              <a:t>Caps 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Lock :</a:t>
            </a:r>
            <a:endParaRPr lang="en-US" b="1" dirty="0" smtClean="0">
              <a:latin typeface="Kalpurush" pitchFamily="2" charset="0"/>
              <a:cs typeface="Kalpurush" pitchFamily="2" charset="0"/>
            </a:endParaRPr>
          </a:p>
          <a:p>
            <a:pPr marL="0" indent="0">
              <a:buNone/>
            </a:pPr>
            <a:endParaRPr lang="en-US" sz="1800" dirty="0" smtClean="0">
              <a:latin typeface="Kalpurush" pitchFamily="2" charset="0"/>
              <a:cs typeface="Kalpurush" pitchFamily="2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কী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ব্যবহার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ইংরেজী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ছোট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হাতের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বড়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হাতের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লেখা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টাইপ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</a:p>
          <a:p>
            <a:pPr marL="0" indent="0">
              <a:buNone/>
            </a:pP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45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385</Words>
  <Application>Microsoft Office PowerPoint</Application>
  <PresentationFormat>On-screen Show (4:3)</PresentationFormat>
  <Paragraphs>88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Office Theme</vt:lpstr>
      <vt:lpstr>1_Office Theme</vt:lpstr>
      <vt:lpstr>2_Office Theme</vt:lpstr>
      <vt:lpstr>সবাইকে শুভেচ্ছা</vt:lpstr>
      <vt:lpstr> কী-বোর্ড পরিচিতি  </vt:lpstr>
      <vt:lpstr> ফাংশন কী  </vt:lpstr>
      <vt:lpstr> অ্যারো কী  </vt:lpstr>
      <vt:lpstr> অ্যালফাবেটিক কী  </vt:lpstr>
      <vt:lpstr>  নিউমেরিক কী বা লজিক্যাল কী   </vt:lpstr>
      <vt:lpstr> বিশেষ কী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Nazrul Islam</dc:creator>
  <cp:lastModifiedBy>Nazrul Islam</cp:lastModifiedBy>
  <cp:revision>21</cp:revision>
  <dcterms:created xsi:type="dcterms:W3CDTF">2017-01-20T12:02:52Z</dcterms:created>
  <dcterms:modified xsi:type="dcterms:W3CDTF">2017-01-21T18:06:33Z</dcterms:modified>
</cp:coreProperties>
</file>